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-3282" y="-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70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008FB-F64D-4E4F-8853-A8EA232BD7DF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A0E5-B61C-4E4A-804F-DEFF35534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654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008FB-F64D-4E4F-8853-A8EA232BD7DF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A0E5-B61C-4E4A-804F-DEFF35534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801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8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8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008FB-F64D-4E4F-8853-A8EA232BD7DF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A0E5-B61C-4E4A-804F-DEFF35534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054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008FB-F64D-4E4F-8853-A8EA232BD7DF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A0E5-B61C-4E4A-804F-DEFF35534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231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70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008FB-F64D-4E4F-8853-A8EA232BD7DF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A0E5-B61C-4E4A-804F-DEFF35534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255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4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4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008FB-F64D-4E4F-8853-A8EA232BD7DF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A0E5-B61C-4E4A-804F-DEFF35534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751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046820"/>
            <a:ext cx="3030141" cy="85301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2" y="2046820"/>
            <a:ext cx="3031331" cy="85301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2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008FB-F64D-4E4F-8853-A8EA232BD7DF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A0E5-B61C-4E4A-804F-DEFF35534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39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008FB-F64D-4E4F-8853-A8EA232BD7DF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A0E5-B61C-4E4A-804F-DEFF35534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16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008FB-F64D-4E4F-8853-A8EA232BD7DF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A0E5-B61C-4E4A-804F-DEFF35534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871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3" y="364068"/>
            <a:ext cx="2256235" cy="154940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4071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3" y="1913471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008FB-F64D-4E4F-8853-A8EA232BD7DF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A0E5-B61C-4E4A-804F-DEFF35534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960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2"/>
            <a:ext cx="4114800" cy="75565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3"/>
            <a:ext cx="4114800" cy="10731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008FB-F64D-4E4F-8853-A8EA232BD7DF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A0E5-B61C-4E4A-804F-DEFF35534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983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5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4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2008FB-F64D-4E4F-8853-A8EA232BD7DF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7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89A0E5-B61C-4E4A-804F-DEFF35534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552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178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49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Justin</dc:creator>
  <cp:lastModifiedBy>Justin</cp:lastModifiedBy>
  <cp:revision>4</cp:revision>
  <dcterms:created xsi:type="dcterms:W3CDTF">2019-10-10T14:17:49Z</dcterms:created>
  <dcterms:modified xsi:type="dcterms:W3CDTF">2019-10-10T15:07:19Z</dcterms:modified>
</cp:coreProperties>
</file>