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3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6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24B1-30AA-4E09-BE4C-966F4172596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5FFA-F8F1-4E3A-BD15-88F94911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46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722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</dc:creator>
  <cp:lastModifiedBy>Justin</cp:lastModifiedBy>
  <cp:revision>2</cp:revision>
  <dcterms:created xsi:type="dcterms:W3CDTF">2019-10-10T14:57:48Z</dcterms:created>
  <dcterms:modified xsi:type="dcterms:W3CDTF">2019-10-10T15:14:46Z</dcterms:modified>
</cp:coreProperties>
</file>